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8" r:id="rId5"/>
  </p:sldIdLst>
  <p:sldSz cx="101520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5449CA-680E-4FD6-B496-9B924A2276CD}" v="30" dt="2019-05-08T09:57:05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5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hnberg, Matilda" userId="d6cb86eb-c158-4c76-a6e7-f648b4dd5abf" providerId="ADAL" clId="{875449CA-680E-4FD6-B496-9B924A2276CD}"/>
    <pc:docChg chg="undo custSel addSld delSld modSld">
      <pc:chgData name="Ehnberg, Matilda" userId="d6cb86eb-c158-4c76-a6e7-f648b4dd5abf" providerId="ADAL" clId="{875449CA-680E-4FD6-B496-9B924A2276CD}" dt="2019-05-08T09:57:05.399" v="29" actId="2696"/>
      <pc:docMkLst>
        <pc:docMk/>
      </pc:docMkLst>
      <pc:sldChg chg="addSp delSp modSp del">
        <pc:chgData name="Ehnberg, Matilda" userId="d6cb86eb-c158-4c76-a6e7-f648b4dd5abf" providerId="ADAL" clId="{875449CA-680E-4FD6-B496-9B924A2276CD}" dt="2019-05-08T09:57:05.399" v="29" actId="2696"/>
        <pc:sldMkLst>
          <pc:docMk/>
          <pc:sldMk cId="2485859140" sldId="257"/>
        </pc:sldMkLst>
        <pc:spChg chg="add del">
          <ac:chgData name="Ehnberg, Matilda" userId="d6cb86eb-c158-4c76-a6e7-f648b4dd5abf" providerId="ADAL" clId="{875449CA-680E-4FD6-B496-9B924A2276CD}" dt="2019-05-08T09:56:25.757" v="12"/>
          <ac:spMkLst>
            <pc:docMk/>
            <pc:sldMk cId="2485859140" sldId="257"/>
            <ac:spMk id="3" creationId="{B39CA18B-0AE1-4195-AD54-383782EBB44C}"/>
          </ac:spMkLst>
        </pc:spChg>
        <pc:picChg chg="add del mod">
          <ac:chgData name="Ehnberg, Matilda" userId="d6cb86eb-c158-4c76-a6e7-f648b4dd5abf" providerId="ADAL" clId="{875449CA-680E-4FD6-B496-9B924A2276CD}" dt="2019-05-08T09:55:52.336" v="5"/>
          <ac:picMkLst>
            <pc:docMk/>
            <pc:sldMk cId="2485859140" sldId="257"/>
            <ac:picMk id="4" creationId="{55E5AA6A-0EA1-4CF4-ADA8-F85ED90BF9D9}"/>
          </ac:picMkLst>
        </pc:picChg>
        <pc:picChg chg="add del mod">
          <ac:chgData name="Ehnberg, Matilda" userId="d6cb86eb-c158-4c76-a6e7-f648b4dd5abf" providerId="ADAL" clId="{875449CA-680E-4FD6-B496-9B924A2276CD}" dt="2019-05-08T09:56:16.920" v="10" actId="1076"/>
          <ac:picMkLst>
            <pc:docMk/>
            <pc:sldMk cId="2485859140" sldId="257"/>
            <ac:picMk id="5" creationId="{2F20E219-4ED4-42C1-86A1-B220D5A6FCB5}"/>
          </ac:picMkLst>
        </pc:picChg>
        <pc:picChg chg="add del mod">
          <ac:chgData name="Ehnberg, Matilda" userId="d6cb86eb-c158-4c76-a6e7-f648b4dd5abf" providerId="ADAL" clId="{875449CA-680E-4FD6-B496-9B924A2276CD}" dt="2019-05-08T09:56:10.426" v="8"/>
          <ac:picMkLst>
            <pc:docMk/>
            <pc:sldMk cId="2485859140" sldId="257"/>
            <ac:picMk id="7" creationId="{5A57DC5B-C69F-4E70-AD51-EDF8018D0A13}"/>
          </ac:picMkLst>
        </pc:picChg>
        <pc:picChg chg="add del mod">
          <ac:chgData name="Ehnberg, Matilda" userId="d6cb86eb-c158-4c76-a6e7-f648b4dd5abf" providerId="ADAL" clId="{875449CA-680E-4FD6-B496-9B924A2276CD}" dt="2019-05-08T09:56:25.757" v="12"/>
          <ac:picMkLst>
            <pc:docMk/>
            <pc:sldMk cId="2485859140" sldId="257"/>
            <ac:picMk id="9" creationId="{BAFABBCD-15B6-4461-A485-753FEB28B6BE}"/>
          </ac:picMkLst>
        </pc:picChg>
      </pc:sldChg>
      <pc:sldChg chg="addSp delSp modSp add">
        <pc:chgData name="Ehnberg, Matilda" userId="d6cb86eb-c158-4c76-a6e7-f648b4dd5abf" providerId="ADAL" clId="{875449CA-680E-4FD6-B496-9B924A2276CD}" dt="2019-05-08T09:57:01.765" v="28" actId="1038"/>
        <pc:sldMkLst>
          <pc:docMk/>
          <pc:sldMk cId="473115418" sldId="258"/>
        </pc:sldMkLst>
        <pc:spChg chg="del">
          <ac:chgData name="Ehnberg, Matilda" userId="d6cb86eb-c158-4c76-a6e7-f648b4dd5abf" providerId="ADAL" clId="{875449CA-680E-4FD6-B496-9B924A2276CD}" dt="2019-05-08T09:56:40.685" v="17" actId="478"/>
          <ac:spMkLst>
            <pc:docMk/>
            <pc:sldMk cId="473115418" sldId="258"/>
            <ac:spMk id="2" creationId="{F4A2E115-3B36-492F-997E-F8B13D389FD4}"/>
          </ac:spMkLst>
        </pc:spChg>
        <pc:spChg chg="add del">
          <ac:chgData name="Ehnberg, Matilda" userId="d6cb86eb-c158-4c76-a6e7-f648b4dd5abf" providerId="ADAL" clId="{875449CA-680E-4FD6-B496-9B924A2276CD}" dt="2019-05-08T09:56:39.669" v="16" actId="478"/>
          <ac:spMkLst>
            <pc:docMk/>
            <pc:sldMk cId="473115418" sldId="258"/>
            <ac:spMk id="3" creationId="{BEEEEFB5-A63C-48C4-9701-C2DC807D8255}"/>
          </ac:spMkLst>
        </pc:spChg>
        <pc:spChg chg="del">
          <ac:chgData name="Ehnberg, Matilda" userId="d6cb86eb-c158-4c76-a6e7-f648b4dd5abf" providerId="ADAL" clId="{875449CA-680E-4FD6-B496-9B924A2276CD}" dt="2019-05-08T09:56:41.943" v="18" actId="478"/>
          <ac:spMkLst>
            <pc:docMk/>
            <pc:sldMk cId="473115418" sldId="258"/>
            <ac:spMk id="4" creationId="{5B638591-AFDC-4E08-9733-C901E95A6329}"/>
          </ac:spMkLst>
        </pc:spChg>
        <pc:spChg chg="add mod">
          <ac:chgData name="Ehnberg, Matilda" userId="d6cb86eb-c158-4c76-a6e7-f648b4dd5abf" providerId="ADAL" clId="{875449CA-680E-4FD6-B496-9B924A2276CD}" dt="2019-05-08T09:57:01.765" v="28" actId="1038"/>
          <ac:spMkLst>
            <pc:docMk/>
            <pc:sldMk cId="473115418" sldId="258"/>
            <ac:spMk id="9" creationId="{17F45BEB-961E-4922-869B-10036C66A314}"/>
          </ac:spMkLst>
        </pc:spChg>
        <pc:picChg chg="add del mod">
          <ac:chgData name="Ehnberg, Matilda" userId="d6cb86eb-c158-4c76-a6e7-f648b4dd5abf" providerId="ADAL" clId="{875449CA-680E-4FD6-B496-9B924A2276CD}" dt="2019-05-08T09:56:37.805" v="15"/>
          <ac:picMkLst>
            <pc:docMk/>
            <pc:sldMk cId="473115418" sldId="258"/>
            <ac:picMk id="6" creationId="{5E1603B2-9B7A-471C-ACBF-528EC63F3EA2}"/>
          </ac:picMkLst>
        </pc:picChg>
        <pc:picChg chg="add mod">
          <ac:chgData name="Ehnberg, Matilda" userId="d6cb86eb-c158-4c76-a6e7-f648b4dd5abf" providerId="ADAL" clId="{875449CA-680E-4FD6-B496-9B924A2276CD}" dt="2019-05-08T09:56:48.216" v="20" actId="27614"/>
          <ac:picMkLst>
            <pc:docMk/>
            <pc:sldMk cId="473115418" sldId="258"/>
            <ac:picMk id="8" creationId="{6AAC3DE5-72DB-46C5-801A-B6FC84222CDC}"/>
          </ac:picMkLst>
        </pc:picChg>
      </pc:sldChg>
    </pc:docChg>
  </pc:docChgLst>
  <pc:docChgLst>
    <pc:chgData name="Ehnberg, Matilda" userId="d6cb86eb-c158-4c76-a6e7-f648b4dd5abf" providerId="ADAL" clId="{EBF2093B-05B4-402E-B64C-5B96EA00E567}"/>
    <pc:docChg chg="undo custSel addSld delSld modSld modMainMaster">
      <pc:chgData name="Ehnberg, Matilda" userId="d6cb86eb-c158-4c76-a6e7-f648b4dd5abf" providerId="ADAL" clId="{EBF2093B-05B4-402E-B64C-5B96EA00E567}" dt="2019-04-18T10:39:33.226" v="33" actId="2696"/>
      <pc:docMkLst>
        <pc:docMk/>
      </pc:docMkLst>
      <pc:sldChg chg="addSp delSp modSp add">
        <pc:chgData name="Ehnberg, Matilda" userId="d6cb86eb-c158-4c76-a6e7-f648b4dd5abf" providerId="ADAL" clId="{EBF2093B-05B4-402E-B64C-5B96EA00E567}" dt="2019-04-18T10:39:28.952" v="32" actId="14100"/>
        <pc:sldMkLst>
          <pc:docMk/>
          <pc:sldMk cId="2485859140" sldId="257"/>
        </pc:sldMkLst>
        <pc:spChg chg="del">
          <ac:chgData name="Ehnberg, Matilda" userId="d6cb86eb-c158-4c76-a6e7-f648b4dd5abf" providerId="ADAL" clId="{EBF2093B-05B4-402E-B64C-5B96EA00E567}" dt="2019-04-18T10:34:56.075" v="25" actId="478"/>
          <ac:spMkLst>
            <pc:docMk/>
            <pc:sldMk cId="2485859140" sldId="257"/>
            <ac:spMk id="2" creationId="{93B1F572-4112-43BB-9F25-0C17FA703D11}"/>
          </ac:spMkLst>
        </pc:spChg>
        <pc:spChg chg="mod">
          <ac:chgData name="Ehnberg, Matilda" userId="d6cb86eb-c158-4c76-a6e7-f648b4dd5abf" providerId="ADAL" clId="{EBF2093B-05B4-402E-B64C-5B96EA00E567}" dt="2019-04-18T10:39:28.952" v="32" actId="14100"/>
          <ac:spMkLst>
            <pc:docMk/>
            <pc:sldMk cId="2485859140" sldId="257"/>
            <ac:spMk id="3" creationId="{B39CA18B-0AE1-4195-AD54-383782EBB44C}"/>
          </ac:spMkLst>
        </pc:spChg>
        <pc:spChg chg="del">
          <ac:chgData name="Ehnberg, Matilda" userId="d6cb86eb-c158-4c76-a6e7-f648b4dd5abf" providerId="ADAL" clId="{EBF2093B-05B4-402E-B64C-5B96EA00E567}" dt="2019-04-18T10:35:01.819" v="26" actId="478"/>
          <ac:spMkLst>
            <pc:docMk/>
            <pc:sldMk cId="2485859140" sldId="257"/>
            <ac:spMk id="4" creationId="{28F610AA-00BC-4730-A002-13391FD121B3}"/>
          </ac:spMkLst>
        </pc:spChg>
        <pc:picChg chg="add ord">
          <ac:chgData name="Ehnberg, Matilda" userId="d6cb86eb-c158-4c76-a6e7-f648b4dd5abf" providerId="ADAL" clId="{EBF2093B-05B4-402E-B64C-5B96EA00E567}" dt="2019-04-18T10:35:39.236" v="30" actId="171"/>
          <ac:picMkLst>
            <pc:docMk/>
            <pc:sldMk cId="2485859140" sldId="257"/>
            <ac:picMk id="5" creationId="{2F20E219-4ED4-42C1-86A1-B220D5A6FCB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405" y="1178222"/>
            <a:ext cx="8629254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008" y="3781306"/>
            <a:ext cx="7614047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63A-025F-4049-8479-083A7A6237ED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5F79-042B-4A85-B50F-81CEEF4B51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338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63A-025F-4049-8479-083A7A6237ED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5F79-042B-4A85-B50F-81CEEF4B51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230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5070" y="383297"/>
            <a:ext cx="2189039" cy="610108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7955" y="383297"/>
            <a:ext cx="6440215" cy="6101085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63A-025F-4049-8479-083A7A6237ED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5F79-042B-4A85-B50F-81CEEF4B51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377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63A-025F-4049-8479-083A7A6237ED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5F79-042B-4A85-B50F-81CEEF4B51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358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668" y="1794831"/>
            <a:ext cx="8756154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668" y="4817876"/>
            <a:ext cx="8756154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63A-025F-4049-8479-083A7A6237ED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5F79-042B-4A85-B50F-81CEEF4B51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46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7954" y="1916484"/>
            <a:ext cx="4314627" cy="45678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9482" y="1916484"/>
            <a:ext cx="4314627" cy="45678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63A-025F-4049-8479-083A7A6237ED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5F79-042B-4A85-B50F-81CEEF4B51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056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277" y="383299"/>
            <a:ext cx="8756154" cy="139153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78" y="1764832"/>
            <a:ext cx="4294798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278" y="2629749"/>
            <a:ext cx="4294798" cy="386796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39482" y="1764832"/>
            <a:ext cx="4315949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39482" y="2629749"/>
            <a:ext cx="4315949" cy="386796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63A-025F-4049-8479-083A7A6237ED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5F79-042B-4A85-B50F-81CEEF4B51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49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63A-025F-4049-8479-083A7A6237ED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5F79-042B-4A85-B50F-81CEEF4B51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58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63A-025F-4049-8479-083A7A6237ED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5F79-042B-4A85-B50F-81CEEF4B51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433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276" y="479954"/>
            <a:ext cx="327430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949" y="1036570"/>
            <a:ext cx="5139482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276" y="2159794"/>
            <a:ext cx="327430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63A-025F-4049-8479-083A7A6237ED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5F79-042B-4A85-B50F-81CEEF4B51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606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276" y="479954"/>
            <a:ext cx="327430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5949" y="1036570"/>
            <a:ext cx="5139482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276" y="2159794"/>
            <a:ext cx="327430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63A-025F-4049-8479-083A7A6237ED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5F79-042B-4A85-B50F-81CEEF4B51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484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7955" y="383299"/>
            <a:ext cx="8756154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7955" y="1916484"/>
            <a:ext cx="8756154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7954" y="6672698"/>
            <a:ext cx="2284214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8563A-025F-4049-8479-083A7A6237ED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2871" y="6672698"/>
            <a:ext cx="342632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69895" y="6672698"/>
            <a:ext cx="2284214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85F79-042B-4A85-B50F-81CEEF4B51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623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leksak, bord, inomhus, dator&#10;&#10;Beskrivning genererad med mycket hög exakthet">
            <a:extLst>
              <a:ext uri="{FF2B5EF4-FFF2-40B4-BE49-F238E27FC236}">
                <a16:creationId xmlns:a16="http://schemas.microsoft.com/office/drawing/2014/main" id="{6AAC3DE5-72DB-46C5-801A-B6FC84222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04"/>
            <a:ext cx="10152063" cy="7178504"/>
          </a:xfrm>
          <a:prstGeom prst="rect">
            <a:avLst/>
          </a:prstGeom>
        </p:spPr>
      </p:pic>
      <p:sp>
        <p:nvSpPr>
          <p:cNvPr id="9" name="Platshållare för bild 2">
            <a:extLst>
              <a:ext uri="{FF2B5EF4-FFF2-40B4-BE49-F238E27FC236}">
                <a16:creationId xmlns:a16="http://schemas.microsoft.com/office/drawing/2014/main" id="{17F45BEB-961E-4922-869B-10036C66A3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48693" y="471004"/>
            <a:ext cx="4400575" cy="2905843"/>
          </a:xfrm>
        </p:spPr>
      </p:sp>
    </p:spTree>
    <p:extLst>
      <p:ext uri="{BB962C8B-B14F-4D97-AF65-F5344CB8AC3E}">
        <p14:creationId xmlns:p14="http://schemas.microsoft.com/office/powerpoint/2010/main" val="47311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9F0BBE06F6F9441AA8694EA57A9C4AB" ma:contentTypeVersion="11" ma:contentTypeDescription="Skapa ett nytt dokument." ma:contentTypeScope="" ma:versionID="a622c366b3a43e5bc8a3a9a0433e3de7">
  <xsd:schema xmlns:xsd="http://www.w3.org/2001/XMLSchema" xmlns:xs="http://www.w3.org/2001/XMLSchema" xmlns:p="http://schemas.microsoft.com/office/2006/metadata/properties" xmlns:ns2="a8067e94-b3a3-4c88-80bd-e4807b814957" xmlns:ns3="db18f9ea-267f-4c47-a831-847a2e445748" targetNamespace="http://schemas.microsoft.com/office/2006/metadata/properties" ma:root="true" ma:fieldsID="0bf438ddf758c719e8616acaf58fd9fb" ns2:_="" ns3:_="">
    <xsd:import namespace="a8067e94-b3a3-4c88-80bd-e4807b814957"/>
    <xsd:import namespace="db18f9ea-267f-4c47-a831-847a2e4457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67e94-b3a3-4c88-80bd-e4807b8149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8f9ea-267f-4c47-a831-847a2e4457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81493B-1F5C-4FD6-917D-3028433CD1D1}"/>
</file>

<file path=customXml/itemProps2.xml><?xml version="1.0" encoding="utf-8"?>
<ds:datastoreItem xmlns:ds="http://schemas.openxmlformats.org/officeDocument/2006/customXml" ds:itemID="{D2EB7803-F6D9-4924-8CA1-3C7957518A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E80EFD-7856-4842-A2B2-7FD8A398E0BF}">
  <ds:schemaRefs>
    <ds:schemaRef ds:uri="http://purl.org/dc/elements/1.1/"/>
    <ds:schemaRef ds:uri="http://schemas.microsoft.com/office/2006/metadata/properties"/>
    <ds:schemaRef ds:uri="db18f9ea-267f-4c47-a831-847a2e445748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a8067e94-b3a3-4c88-80bd-e4807b81495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Anpassad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Ehnberg, Matilda</dc:creator>
  <cp:lastModifiedBy>Ehnberg, Matilda</cp:lastModifiedBy>
  <cp:revision>1</cp:revision>
  <dcterms:created xsi:type="dcterms:W3CDTF">2019-04-16T08:18:58Z</dcterms:created>
  <dcterms:modified xsi:type="dcterms:W3CDTF">2019-05-08T09:57:07Z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Ids_UIVersion_1024">
    <vt:lpwstr>14</vt:lpwstr>
  </property>
  <property fmtid="{D5CDD505-2E9C-101B-9397-08002B2CF9AE}" pid="3" name="ContentTypeId">
    <vt:lpwstr>0x010100E9F0BBE06F6F9441AA8694EA57A9C4AB</vt:lpwstr>
  </property>
  <property fmtid="{D5CDD505-2E9C-101B-9397-08002B2CF9AE}" pid="4" name="AuthorIds_UIVersion_1536">
    <vt:lpwstr>14</vt:lpwstr>
  </property>
</Properties>
</file>